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318" r:id="rId4"/>
    <p:sldId id="347" r:id="rId5"/>
    <p:sldId id="350" r:id="rId6"/>
    <p:sldId id="348" r:id="rId7"/>
    <p:sldId id="349" r:id="rId8"/>
    <p:sldId id="351" r:id="rId9"/>
    <p:sldId id="352" r:id="rId10"/>
    <p:sldId id="353" r:id="rId11"/>
    <p:sldId id="354" r:id="rId12"/>
    <p:sldId id="357" r:id="rId13"/>
    <p:sldId id="360" r:id="rId14"/>
    <p:sldId id="356" r:id="rId15"/>
    <p:sldId id="358" r:id="rId16"/>
    <p:sldId id="345" r:id="rId17"/>
    <p:sldId id="346" r:id="rId18"/>
    <p:sldId id="310" r:id="rId19"/>
    <p:sldId id="260" r:id="rId20"/>
    <p:sldId id="261" r:id="rId21"/>
    <p:sldId id="319" r:id="rId22"/>
    <p:sldId id="331" r:id="rId23"/>
    <p:sldId id="267" r:id="rId24"/>
    <p:sldId id="332" r:id="rId25"/>
    <p:sldId id="325" r:id="rId26"/>
    <p:sldId id="333" r:id="rId27"/>
    <p:sldId id="329" r:id="rId28"/>
    <p:sldId id="262" r:id="rId29"/>
    <p:sldId id="323" r:id="rId30"/>
    <p:sldId id="324" r:id="rId31"/>
    <p:sldId id="334" r:id="rId32"/>
    <p:sldId id="322" r:id="rId33"/>
    <p:sldId id="335" r:id="rId34"/>
    <p:sldId id="269" r:id="rId35"/>
    <p:sldId id="320" r:id="rId36"/>
    <p:sldId id="271" r:id="rId37"/>
    <p:sldId id="337" r:id="rId38"/>
    <p:sldId id="301" r:id="rId39"/>
    <p:sldId id="338" r:id="rId40"/>
    <p:sldId id="359" r:id="rId41"/>
    <p:sldId id="330" r:id="rId42"/>
    <p:sldId id="326" r:id="rId43"/>
    <p:sldId id="339" r:id="rId44"/>
    <p:sldId id="298" r:id="rId45"/>
    <p:sldId id="328" r:id="rId46"/>
    <p:sldId id="293" r:id="rId47"/>
    <p:sldId id="276" r:id="rId48"/>
    <p:sldId id="296" r:id="rId49"/>
    <p:sldId id="341" r:id="rId50"/>
    <p:sldId id="307" r:id="rId51"/>
    <p:sldId id="311" r:id="rId52"/>
    <p:sldId id="312" r:id="rId53"/>
    <p:sldId id="344" r:id="rId54"/>
    <p:sldId id="317" r:id="rId55"/>
    <p:sldId id="316" r:id="rId56"/>
    <p:sldId id="29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zzigoni, Jeannine" initials="PJ" lastIdx="8" clrIdx="0">
    <p:extLst>
      <p:ext uri="{19B8F6BF-5375-455C-9EA6-DF929625EA0E}">
        <p15:presenceInfo xmlns:p15="http://schemas.microsoft.com/office/powerpoint/2012/main" userId="S::jpizzigo@doe.nj.gov::738e6db8-55cd-4846-be20-d2200c56fd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ethics/fds/index.s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oom6.doe.state.nj.us/schoolethics/login-officials" TargetMode="External"/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-officials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thics/fds/index.shtml" TargetMode="External"/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5D5CE-C843-4465-A2E0-420416E6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Ethics Commission</a:t>
            </a:r>
            <a:br>
              <a:rPr lang="en-US" sz="5600" dirty="0"/>
            </a:b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2868-6403-4FD4-BE2D-01E09A08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Administrator/Board Secretary Review and Approval of 2023 Personal/Relative and Financial Disclosure Statements (Disclosure Statements)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3, 2023</a:t>
            </a:r>
          </a:p>
        </p:txBody>
      </p:sp>
      <p:pic>
        <p:nvPicPr>
          <p:cNvPr id="7" name="Picture 6" descr="Logo: State of New Jersey, Department of Education.">
            <a:extLst>
              <a:ext uri="{FF2B5EF4-FFF2-40B4-BE49-F238E27FC236}">
                <a16:creationId xmlns:a16="http://schemas.microsoft.com/office/drawing/2014/main" id="{9658B039-E4AE-494C-8A11-5100C7929C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6B621-751D-47F6-BAB8-8A91265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3" y="293614"/>
            <a:ext cx="10848914" cy="609460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F9629DE-E72C-47F1-8B48-3782E40ADEC1}"/>
              </a:ext>
            </a:extLst>
          </p:cNvPr>
          <p:cNvSpPr/>
          <p:nvPr/>
        </p:nvSpPr>
        <p:spPr>
          <a:xfrm flipH="1">
            <a:off x="9159900" y="2543657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5D415C-F6E1-4103-A764-62738D80F1F8}"/>
              </a:ext>
            </a:extLst>
          </p:cNvPr>
          <p:cNvSpPr/>
          <p:nvPr/>
        </p:nvSpPr>
        <p:spPr>
          <a:xfrm flipH="1">
            <a:off x="9159900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FCC3C7-C830-45DC-860D-88864EEA1367}"/>
              </a:ext>
            </a:extLst>
          </p:cNvPr>
          <p:cNvSpPr/>
          <p:nvPr/>
        </p:nvSpPr>
        <p:spPr>
          <a:xfrm flipH="1">
            <a:off x="9238409" y="4012057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97E018-68A0-4FAD-BE5C-CC41C49BF994}"/>
              </a:ext>
            </a:extLst>
          </p:cNvPr>
          <p:cNvSpPr/>
          <p:nvPr/>
        </p:nvSpPr>
        <p:spPr>
          <a:xfrm flipH="1">
            <a:off x="9238409" y="4751860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5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6B621-751D-47F6-BAB8-8A91265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3" y="293614"/>
            <a:ext cx="10848914" cy="609460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F9629DE-E72C-47F1-8B48-3782E40ADEC1}"/>
              </a:ext>
            </a:extLst>
          </p:cNvPr>
          <p:cNvSpPr/>
          <p:nvPr/>
        </p:nvSpPr>
        <p:spPr>
          <a:xfrm flipH="1">
            <a:off x="6886483" y="2536742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5D415C-F6E1-4103-A764-62738D80F1F8}"/>
              </a:ext>
            </a:extLst>
          </p:cNvPr>
          <p:cNvSpPr/>
          <p:nvPr/>
        </p:nvSpPr>
        <p:spPr>
          <a:xfrm flipH="1">
            <a:off x="6886482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FCC3C7-C830-45DC-860D-88864EEA1367}"/>
              </a:ext>
            </a:extLst>
          </p:cNvPr>
          <p:cNvSpPr/>
          <p:nvPr/>
        </p:nvSpPr>
        <p:spPr>
          <a:xfrm flipH="1">
            <a:off x="6847105" y="4003411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97E018-68A0-4FAD-BE5C-CC41C49BF994}"/>
              </a:ext>
            </a:extLst>
          </p:cNvPr>
          <p:cNvSpPr/>
          <p:nvPr/>
        </p:nvSpPr>
        <p:spPr>
          <a:xfrm flipH="1">
            <a:off x="6847104" y="4748054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19449" y="1542903"/>
            <a:ext cx="11224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PINs have been generated, it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secretary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each school official with their PIN.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emails for board secretaries to send to school officials are available on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Commission’s website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(“2023 Instructions For Filing Disclosure Statements,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school officials have been entered on the list, the board secretary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certify and date the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the bottom of the page), and then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(at the top of the page).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the list has been submitted, new school officials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added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school official needs to be added after the list has been submitted, 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assistance.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BF1A3-D65C-49FF-A3FE-99E7E547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6" y="2006717"/>
            <a:ext cx="11005614" cy="1905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25A33-68DA-4FF3-B729-BF9CA5AE0B8F}"/>
              </a:ext>
            </a:extLst>
          </p:cNvPr>
          <p:cNvSpPr/>
          <p:nvPr/>
        </p:nvSpPr>
        <p:spPr>
          <a:xfrm flipH="1">
            <a:off x="2436674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CDFADC-24D5-4777-BC62-9FACF8B8736A}"/>
              </a:ext>
            </a:extLst>
          </p:cNvPr>
          <p:cNvSpPr/>
          <p:nvPr/>
        </p:nvSpPr>
        <p:spPr>
          <a:xfrm flipH="1">
            <a:off x="6956407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19FFB-0C78-43EA-A4BF-8ECB4AAE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3" y="293614"/>
            <a:ext cx="10848914" cy="609460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1CE0A01-0539-4CFD-831C-A9965D14923C}"/>
              </a:ext>
            </a:extLst>
          </p:cNvPr>
          <p:cNvSpPr/>
          <p:nvPr/>
        </p:nvSpPr>
        <p:spPr>
          <a:xfrm flipH="1">
            <a:off x="1836311" y="1280837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and viewing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list has been populated, board secretaries can: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 status of each school official’s Disclosure Statements;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a school official’s Disclosure Statements;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a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1F233-6038-439A-80DF-6144618E4AC1}"/>
              </a:ext>
            </a:extLst>
          </p:cNvPr>
          <p:cNvSpPr txBox="1"/>
          <p:nvPr/>
        </p:nvSpPr>
        <p:spPr>
          <a:xfrm>
            <a:off x="538018" y="535900"/>
            <a:ext cx="111159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Status of Disclosure Statements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not been started.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started, but have not been submitted by the school official to the board secretary.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submitted by the school official, and are pending board secretary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reviewed by the board secretary, and are pending County Office/SEC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approved by the County Office/SEC.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DDE4A-7D21-47D7-80BF-6024FCF6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7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Populating the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5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92379" y="1971358"/>
            <a:ext cx="10696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school official has uploaded and submitted his/her Disclosure Statements, the school official’s status will appear (in the list)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board secretary to approve each filing, please do the following: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“Submitted” status of a school official.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can filter the filing list by checking the “submitted” status.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5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5790E-1933-410B-91E6-404D00AB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3" y="293614"/>
            <a:ext cx="10848914" cy="609460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E7638BA-621D-4D3A-98E1-2C8462FF1A78}"/>
              </a:ext>
            </a:extLst>
          </p:cNvPr>
          <p:cNvSpPr/>
          <p:nvPr/>
        </p:nvSpPr>
        <p:spPr>
          <a:xfrm flipH="1">
            <a:off x="6785814" y="5512857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925935" y="2063692"/>
            <a:ext cx="1069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a school official’s Disclosure Statements,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Uploaded Disclosure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86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8B288-7681-4475-B39A-75B6A4C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8" y="901729"/>
            <a:ext cx="11321467" cy="48196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448A5D8-D4DE-48E9-9DAC-FC7942BA3055}"/>
              </a:ext>
            </a:extLst>
          </p:cNvPr>
          <p:cNvSpPr/>
          <p:nvPr/>
        </p:nvSpPr>
        <p:spPr>
          <a:xfrm flipH="1">
            <a:off x="9730350" y="2861936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59504"/>
            <a:ext cx="1069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they are complete,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890F2-3BE4-4E13-82C2-B7203949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18" y="763223"/>
            <a:ext cx="10365122" cy="448564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86084A2-11CF-47B6-88BC-57809586E26D}"/>
              </a:ext>
            </a:extLst>
          </p:cNvPr>
          <p:cNvSpPr/>
          <p:nvPr/>
        </p:nvSpPr>
        <p:spPr>
          <a:xfrm>
            <a:off x="478171" y="1882608"/>
            <a:ext cx="582019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0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16466"/>
            <a:ext cx="1069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changes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85B25-39BE-43BA-9CF9-D80BDD8C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1" y="352338"/>
            <a:ext cx="11006355" cy="592262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85B212-0AB7-468A-9150-43FAAF32E4E1}"/>
              </a:ext>
            </a:extLst>
          </p:cNvPr>
          <p:cNvSpPr/>
          <p:nvPr/>
        </p:nvSpPr>
        <p:spPr>
          <a:xfrm flipH="1">
            <a:off x="7515657" y="5907139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7265-0A5F-4A6D-98DC-19658DE7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7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6561" y="335845"/>
            <a:ext cx="112244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there are errors requiring the return of the Disclosure Statements to a school official, please do the following: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reason(s) for returning the filing.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pre-populated reasons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returning the Disclosure Statements:   information from a previous filing not included; missing information; not certified; unanswered question; and requested by official.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there may be another reason(s) for returning the filing, there is a text box for the board secretary to include a narrative/detailed explanation.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board secretary does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a reason(s) for returning the Disclosure Statements, an error message will appear.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Although the school official will be able to view the notes/reasons for return of his/her filing, the school official does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receive a notification that his/her filing has been returned. Therefore, it is recommended that, before the board secretary clicks “Return to Official,” he/she should send an email to the school official advising of the impending return.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1367496"/>
            <a:ext cx="112244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administrators/board secretaries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(board secretaries) is: </a:t>
            </a:r>
          </a:p>
          <a:p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reminder, 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80ACB-7682-4229-808F-F8D66476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7" y="1172543"/>
            <a:ext cx="9915787" cy="38068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6ACB9B-D337-4574-B9F6-C0BCD90100FF}"/>
              </a:ext>
            </a:extLst>
          </p:cNvPr>
          <p:cNvSpPr/>
          <p:nvPr/>
        </p:nvSpPr>
        <p:spPr>
          <a:xfrm>
            <a:off x="637562" y="3510072"/>
            <a:ext cx="582019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4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721453" y="2542150"/>
            <a:ext cx="11224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E4156-F3E6-4787-B4A6-0A02F11A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4" y="1206099"/>
            <a:ext cx="9915787" cy="38068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6435EBE-B8BC-498E-A32C-25F5DF27F31B}"/>
              </a:ext>
            </a:extLst>
          </p:cNvPr>
          <p:cNvSpPr/>
          <p:nvPr/>
        </p:nvSpPr>
        <p:spPr>
          <a:xfrm flipH="1">
            <a:off x="2792655" y="2073371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5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3765" y="1921364"/>
            <a:ext cx="112244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Official,”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further for the board secretary to do in the system. However, the board secretary should notify the school official that their filing has been returned for correction.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Returned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966DE-A1D7-4EF9-9C2E-DBE08380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5" y="509941"/>
            <a:ext cx="11056690" cy="51864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8772743-66B4-4FC7-9985-19447E58B8D6}"/>
              </a:ext>
            </a:extLst>
          </p:cNvPr>
          <p:cNvSpPr/>
          <p:nvPr/>
        </p:nvSpPr>
        <p:spPr>
          <a:xfrm flipH="1">
            <a:off x="7213653" y="5336688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4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460389" y="1312882"/>
            <a:ext cx="11153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will need to log-in to the electronic filing system to view the errors associated with his/her filing (</a:t>
            </a:r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logs-in, he/she can download the document that was previously submitted, and make the necessary corrections to the Disclosure Statements.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corrections are made to the Disclosure Statements, the school official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save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version of the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9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D0E5-50C2-4234-ADFB-3C613C8D4206}"/>
              </a:ext>
            </a:extLst>
          </p:cNvPr>
          <p:cNvSpPr txBox="1"/>
          <p:nvPr/>
        </p:nvSpPr>
        <p:spPr>
          <a:xfrm>
            <a:off x="9743069" y="976155"/>
            <a:ext cx="18791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clicking this link, the school official can view the document submitted previously, and can make the necessary corrections.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new version of the document will need to be saved to the school official’s computer.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23AF8-4C6C-436B-A9AD-4CAA9197F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97" y="1048624"/>
            <a:ext cx="9121528" cy="382538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E233DA8-94DD-4FEE-9BDE-573AFD2B9C49}"/>
              </a:ext>
            </a:extLst>
          </p:cNvPr>
          <p:cNvSpPr/>
          <p:nvPr/>
        </p:nvSpPr>
        <p:spPr>
          <a:xfrm flipH="1">
            <a:off x="7988174" y="2906684"/>
            <a:ext cx="920934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4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3"/>
            <a:ext cx="11153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corrections have been made and the file saved,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5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A8AAE04D-FBA0-4B55-A198-82FA943CCC0D}"/>
              </a:ext>
            </a:extLst>
          </p:cNvPr>
          <p:cNvSpPr/>
          <p:nvPr/>
        </p:nvSpPr>
        <p:spPr>
          <a:xfrm>
            <a:off x="581982" y="2964345"/>
            <a:ext cx="772497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48B0C-197C-4CE9-BB51-89E49FA4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25" y="906363"/>
            <a:ext cx="9814416" cy="41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92918" y="1580992"/>
            <a:ext cx="1115377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selects a file (the corrected version of his/her completed Disclosure Statements),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858989"/>
            <a:ext cx="1122447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 to the system, board secretaries can add school officials to their 2023 “Filing list.”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can be added by either: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them from a previous list; 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new school official.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new school official, remember to include the school official’s first name, middle name (if applicable), last name, “role” (e.g., Administrator, Board Member, or Board Secretary), and their email address.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name will appear next to “Choose File”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02E69-2684-4B09-8063-D56AB790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30" y="1032475"/>
            <a:ext cx="9118552" cy="38833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70A7BA9-D934-4794-B961-D61412A52F16}"/>
              </a:ext>
            </a:extLst>
          </p:cNvPr>
          <p:cNvSpPr/>
          <p:nvPr/>
        </p:nvSpPr>
        <p:spPr>
          <a:xfrm flipH="1">
            <a:off x="3067329" y="2943959"/>
            <a:ext cx="900664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4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must be uploaded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02E69-2684-4B09-8063-D56AB790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30" y="1032475"/>
            <a:ext cx="9118552" cy="388331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70A7BA9-D934-4794-B961-D61412A52F16}"/>
              </a:ext>
            </a:extLst>
          </p:cNvPr>
          <p:cNvSpPr/>
          <p:nvPr/>
        </p:nvSpPr>
        <p:spPr>
          <a:xfrm flipH="1">
            <a:off x="2152929" y="3133770"/>
            <a:ext cx="900664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2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8368-E4CB-482D-B7D0-B61A8D07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7" y="819103"/>
            <a:ext cx="11025095" cy="4801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49D5757-55FA-4D9D-A3C1-F1778B6D4355}"/>
              </a:ext>
            </a:extLst>
          </p:cNvPr>
          <p:cNvSpPr/>
          <p:nvPr/>
        </p:nvSpPr>
        <p:spPr>
          <a:xfrm flipH="1">
            <a:off x="5313860" y="3058771"/>
            <a:ext cx="782140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3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2"/>
            <a:ext cx="111537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once the school official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is again pending board secretary review.</a:t>
            </a: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25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15C42B29-6371-4269-821C-480EBDEE0747}"/>
              </a:ext>
            </a:extLst>
          </p:cNvPr>
          <p:cNvSpPr/>
          <p:nvPr/>
        </p:nvSpPr>
        <p:spPr>
          <a:xfrm>
            <a:off x="411061" y="1965976"/>
            <a:ext cx="419453" cy="295230"/>
          </a:xfrm>
          <a:prstGeom prst="rightArrow">
            <a:avLst>
              <a:gd name="adj1" fmla="val 56321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9E6F3-1BDC-41CA-A856-69BCE504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97" y="1076996"/>
            <a:ext cx="10801189" cy="47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346439"/>
            <a:ext cx="111537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school official resubmits his/her Disclosure Statements, the board secretary must re-review the filing.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still contain errors, the board secretary should repeat the procedures set forth in this section.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are complete, the board secretary should approve the filing by following the steps outlined in “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Approving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5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4F36-B2B5-433B-834C-2FEF0CBD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6" y="863364"/>
            <a:ext cx="6708491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disclosure statements 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school official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5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92366" y="1479580"/>
            <a:ext cx="10791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for whatever reason, a school official is unable to submit his/her Disclosure Statements through the electronic filing system, the board secretary may,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requested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submit a school official’s completed Disclosure Statements as follows: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board secretary’s log-in page (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click on the “Not Started” or “In Progress” status of the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1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AD53F-5178-4193-873B-8430A7D5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18" y="673980"/>
            <a:ext cx="10797363" cy="46865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E3DD68-678B-4DB5-A515-6420BAC495D7}"/>
              </a:ext>
            </a:extLst>
          </p:cNvPr>
          <p:cNvSpPr/>
          <p:nvPr/>
        </p:nvSpPr>
        <p:spPr>
          <a:xfrm flipH="1">
            <a:off x="6832267" y="2869657"/>
            <a:ext cx="782140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41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347067"/>
            <a:ext cx="107918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board secretary has selected a file (the PDF version of the school official’s completed Disclosure Statements),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secretary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the box that states, “Official approved upload on their behalf.”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box is checked,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535900"/>
            <a:ext cx="112244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official, please remember to include: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The correct spelling of the school official’s first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correct spelling of the school official’s middle name (if applicable);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The correct spelling of the school official’s last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The school official’s “role” (e.g., Administrator, Board Member, or Board Secretary);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A current/valid email address for the school official;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The start date of the school official’s employment/term.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2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75F34-6E13-412F-87BC-EFF403D9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57" y="1505223"/>
            <a:ext cx="9840286" cy="28481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891E0EA-D9D5-4813-9090-1DB17312025A}"/>
              </a:ext>
            </a:extLst>
          </p:cNvPr>
          <p:cNvSpPr/>
          <p:nvPr/>
        </p:nvSpPr>
        <p:spPr>
          <a:xfrm>
            <a:off x="507883" y="2756659"/>
            <a:ext cx="571499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8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A610C355-B399-44B3-BB8B-E1264EF29D92}"/>
              </a:ext>
            </a:extLst>
          </p:cNvPr>
          <p:cNvSpPr/>
          <p:nvPr/>
        </p:nvSpPr>
        <p:spPr>
          <a:xfrm>
            <a:off x="818276" y="2960344"/>
            <a:ext cx="571499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4FC76-E4DD-42CF-BD37-763E1E96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9" y="1576423"/>
            <a:ext cx="9454048" cy="21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1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7711-0A7D-40F1-A9A9-522BB340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3" y="1897105"/>
            <a:ext cx="10851191" cy="25155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193A89D-6ACE-4D31-842A-7C6D1F00E3E1}"/>
              </a:ext>
            </a:extLst>
          </p:cNvPr>
          <p:cNvSpPr/>
          <p:nvPr/>
        </p:nvSpPr>
        <p:spPr>
          <a:xfrm flipH="1">
            <a:off x="5266537" y="3256383"/>
            <a:ext cx="695325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1563470"/>
            <a:ext cx="10791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3EDAC-024A-457E-A6CE-AEA8AA0B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3" y="1897105"/>
            <a:ext cx="10851191" cy="251550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49A4E5-FB4C-411B-BD8D-428C7AF17C1C}"/>
              </a:ext>
            </a:extLst>
          </p:cNvPr>
          <p:cNvSpPr/>
          <p:nvPr/>
        </p:nvSpPr>
        <p:spPr>
          <a:xfrm flipH="1">
            <a:off x="1515435" y="2809623"/>
            <a:ext cx="695325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9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68DC08-8F0C-4728-87CD-246CDBFF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93" y="1086738"/>
            <a:ext cx="10117414" cy="376209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8E24370-81AD-41F7-AF1D-351CDF8B45FB}"/>
              </a:ext>
            </a:extLst>
          </p:cNvPr>
          <p:cNvSpPr/>
          <p:nvPr/>
        </p:nvSpPr>
        <p:spPr>
          <a:xfrm flipH="1">
            <a:off x="7465459" y="3085222"/>
            <a:ext cx="695325" cy="3452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78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C8A30-588B-4BE8-9039-38BA2AE9D676}"/>
              </a:ext>
            </a:extLst>
          </p:cNvPr>
          <p:cNvSpPr txBox="1"/>
          <p:nvPr/>
        </p:nvSpPr>
        <p:spPr>
          <a:xfrm>
            <a:off x="1368804" y="1507273"/>
            <a:ext cx="945439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School Ethics Commission’s website: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https://www.nj.gov/education/ethics/fds/index.shtml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126F0-2283-473C-9907-D785BC18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85800"/>
            <a:ext cx="10534650" cy="54864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7492E22-CF9D-4891-81F4-951AB52BE65B}"/>
              </a:ext>
            </a:extLst>
          </p:cNvPr>
          <p:cNvSpPr/>
          <p:nvPr/>
        </p:nvSpPr>
        <p:spPr>
          <a:xfrm flipH="1">
            <a:off x="6022417" y="422145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5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B61BF-7E3C-460B-9CC2-460F7BA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85800"/>
            <a:ext cx="10534650" cy="54864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508E61C-3A28-4888-817B-6E0CE72300B8}"/>
              </a:ext>
            </a:extLst>
          </p:cNvPr>
          <p:cNvSpPr/>
          <p:nvPr/>
        </p:nvSpPr>
        <p:spPr>
          <a:xfrm>
            <a:off x="9825573" y="2234945"/>
            <a:ext cx="713446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populating your list, hit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“Saving” your list will result in the creation of PINs for each school official on your list, and the status of each school official’s filing will be noted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24407-31B3-4A6E-B6F1-AA1F8FC8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68" y="360807"/>
            <a:ext cx="9946679" cy="613638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DF6018D-62DB-4D67-BF51-88B4B417AD1B}"/>
              </a:ext>
            </a:extLst>
          </p:cNvPr>
          <p:cNvSpPr/>
          <p:nvPr/>
        </p:nvSpPr>
        <p:spPr>
          <a:xfrm>
            <a:off x="430635" y="1328934"/>
            <a:ext cx="713446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670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1755</Words>
  <Application>Microsoft Office PowerPoint</Application>
  <PresentationFormat>Widescreen</PresentationFormat>
  <Paragraphs>233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Times New Roman</vt:lpstr>
      <vt:lpstr>Basis</vt:lpstr>
      <vt:lpstr>School Ethics Commission  </vt:lpstr>
      <vt:lpstr>Populating the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and viewing Disclosure Statements</vt:lpstr>
      <vt:lpstr>PowerPoint Presentation</vt:lpstr>
      <vt:lpstr>PowerPoint Presentation</vt:lpstr>
      <vt:lpstr>Approving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disclosure statements ON BEHALF OF a school official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Ethics Commission</dc:title>
  <dc:creator>Whalen, Kathryn</dc:creator>
  <cp:lastModifiedBy>Whalen, Kathryn</cp:lastModifiedBy>
  <cp:revision>120</cp:revision>
  <dcterms:created xsi:type="dcterms:W3CDTF">2021-03-15T15:22:58Z</dcterms:created>
  <dcterms:modified xsi:type="dcterms:W3CDTF">2023-01-05T13:58:50Z</dcterms:modified>
  <cp:contentStatus/>
</cp:coreProperties>
</file>